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60" r:id="rId5"/>
  </p:sldIdLst>
  <p:sldSz cx="28800425" cy="43200638"/>
  <p:notesSz cx="6858000" cy="9144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sz="8132" kern="1200">
        <a:solidFill>
          <a:schemeClr val="tx1"/>
        </a:solidFill>
        <a:latin typeface="Arial" charset="0"/>
        <a:ea typeface="+mn-ea"/>
        <a:cs typeface="+mn-cs"/>
      </a:defRPr>
    </a:lvl1pPr>
    <a:lvl2pPr marL="609493" algn="l" rtl="0" eaLnBrk="0" fontAlgn="base" hangingPunct="0">
      <a:spcBef>
        <a:spcPct val="0"/>
      </a:spcBef>
      <a:spcAft>
        <a:spcPct val="0"/>
      </a:spcAft>
      <a:defRPr sz="8132" kern="1200">
        <a:solidFill>
          <a:schemeClr val="tx1"/>
        </a:solidFill>
        <a:latin typeface="Arial" charset="0"/>
        <a:ea typeface="+mn-ea"/>
        <a:cs typeface="+mn-cs"/>
      </a:defRPr>
    </a:lvl2pPr>
    <a:lvl3pPr marL="1218987" algn="l" rtl="0" eaLnBrk="0" fontAlgn="base" hangingPunct="0">
      <a:spcBef>
        <a:spcPct val="0"/>
      </a:spcBef>
      <a:spcAft>
        <a:spcPct val="0"/>
      </a:spcAft>
      <a:defRPr sz="8132" kern="1200">
        <a:solidFill>
          <a:schemeClr val="tx1"/>
        </a:solidFill>
        <a:latin typeface="Arial" charset="0"/>
        <a:ea typeface="+mn-ea"/>
        <a:cs typeface="+mn-cs"/>
      </a:defRPr>
    </a:lvl3pPr>
    <a:lvl4pPr marL="1828480" algn="l" rtl="0" eaLnBrk="0" fontAlgn="base" hangingPunct="0">
      <a:spcBef>
        <a:spcPct val="0"/>
      </a:spcBef>
      <a:spcAft>
        <a:spcPct val="0"/>
      </a:spcAft>
      <a:defRPr sz="8132" kern="1200">
        <a:solidFill>
          <a:schemeClr val="tx1"/>
        </a:solidFill>
        <a:latin typeface="Arial" charset="0"/>
        <a:ea typeface="+mn-ea"/>
        <a:cs typeface="+mn-cs"/>
      </a:defRPr>
    </a:lvl4pPr>
    <a:lvl5pPr marL="2437973" algn="l" rtl="0" eaLnBrk="0" fontAlgn="base" hangingPunct="0">
      <a:spcBef>
        <a:spcPct val="0"/>
      </a:spcBef>
      <a:spcAft>
        <a:spcPct val="0"/>
      </a:spcAft>
      <a:defRPr sz="8132" kern="1200">
        <a:solidFill>
          <a:schemeClr val="tx1"/>
        </a:solidFill>
        <a:latin typeface="Arial" charset="0"/>
        <a:ea typeface="+mn-ea"/>
        <a:cs typeface="+mn-cs"/>
      </a:defRPr>
    </a:lvl5pPr>
    <a:lvl6pPr marL="3047467" algn="l" defTabSz="1218987" rtl="0" eaLnBrk="1" latinLnBrk="0" hangingPunct="1">
      <a:defRPr sz="8132" kern="1200">
        <a:solidFill>
          <a:schemeClr val="tx1"/>
        </a:solidFill>
        <a:latin typeface="Arial" charset="0"/>
        <a:ea typeface="+mn-ea"/>
        <a:cs typeface="+mn-cs"/>
      </a:defRPr>
    </a:lvl6pPr>
    <a:lvl7pPr marL="3656960" algn="l" defTabSz="1218987" rtl="0" eaLnBrk="1" latinLnBrk="0" hangingPunct="1">
      <a:defRPr sz="8132" kern="1200">
        <a:solidFill>
          <a:schemeClr val="tx1"/>
        </a:solidFill>
        <a:latin typeface="Arial" charset="0"/>
        <a:ea typeface="+mn-ea"/>
        <a:cs typeface="+mn-cs"/>
      </a:defRPr>
    </a:lvl7pPr>
    <a:lvl8pPr marL="4266453" algn="l" defTabSz="1218987" rtl="0" eaLnBrk="1" latinLnBrk="0" hangingPunct="1">
      <a:defRPr sz="8132" kern="1200">
        <a:solidFill>
          <a:schemeClr val="tx1"/>
        </a:solidFill>
        <a:latin typeface="Arial" charset="0"/>
        <a:ea typeface="+mn-ea"/>
        <a:cs typeface="+mn-cs"/>
      </a:defRPr>
    </a:lvl8pPr>
    <a:lvl9pPr marL="4875947" algn="l" defTabSz="1218987" rtl="0" eaLnBrk="1" latinLnBrk="0" hangingPunct="1">
      <a:defRPr sz="8132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7" userDrawn="1">
          <p15:clr>
            <a:srgbClr val="A4A3A4"/>
          </p15:clr>
        </p15:guide>
        <p15:guide id="2" pos="9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FF0000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33" autoAdjust="0"/>
  </p:normalViewPr>
  <p:slideViewPr>
    <p:cSldViewPr>
      <p:cViewPr>
        <p:scale>
          <a:sx n="33" d="100"/>
          <a:sy n="33" d="100"/>
        </p:scale>
        <p:origin x="878" y="-5131"/>
      </p:cViewPr>
      <p:guideLst>
        <p:guide orient="horz" pos="13607"/>
        <p:guide pos="907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62137F34-5DDC-4C31-BA02-2277B1A4CE6D}" type="slidenum">
              <a:rPr lang="pt-BR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31608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6000" y="685800"/>
            <a:ext cx="228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937B61E2-BDFA-4896-B4A2-5CC42FC61C0E}" type="slidenum">
              <a:rPr lang="pt-BR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1853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493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8987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48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7973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34" charset="-128"/>
            </a:endParaRPr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035EDA-CF5D-4260-93D3-A3EA22A42075}" type="slidenum">
              <a:rPr lang="pt-BR">
                <a:latin typeface="Calibri" pitchFamily="34" charset="0"/>
                <a:ea typeface="ＭＳ Ｐゴシック" pitchFamily="34" charset="-128"/>
              </a:rPr>
              <a:pPr/>
              <a:t>1</a:t>
            </a:fld>
            <a:endParaRPr lang="pt-BR">
              <a:latin typeface="Calibri" pitchFamily="34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852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160880" y="13420305"/>
            <a:ext cx="24478668" cy="925939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319642" y="24480786"/>
            <a:ext cx="20161144" cy="11039316"/>
          </a:xfrm>
        </p:spPr>
        <p:txBody>
          <a:bodyPr/>
          <a:lstStyle>
            <a:lvl1pPr marL="0" indent="0" algn="ctr">
              <a:buNone/>
              <a:defRPr/>
            </a:lvl1pPr>
            <a:lvl2pPr marL="609539" indent="0" algn="ctr">
              <a:buNone/>
              <a:defRPr/>
            </a:lvl2pPr>
            <a:lvl3pPr marL="1219078" indent="0" algn="ctr">
              <a:buNone/>
              <a:defRPr/>
            </a:lvl3pPr>
            <a:lvl4pPr marL="1828617" indent="0" algn="ctr">
              <a:buNone/>
              <a:defRPr/>
            </a:lvl4pPr>
            <a:lvl5pPr marL="2438156" indent="0" algn="ctr">
              <a:buNone/>
              <a:defRPr/>
            </a:lvl5pPr>
            <a:lvl6pPr marL="3047695" indent="0" algn="ctr">
              <a:buNone/>
              <a:defRPr/>
            </a:lvl6pPr>
            <a:lvl7pPr marL="3657234" indent="0" algn="ctr">
              <a:buNone/>
              <a:defRPr/>
            </a:lvl7pPr>
            <a:lvl8pPr marL="4266773" indent="0" algn="ctr">
              <a:buNone/>
              <a:defRPr/>
            </a:lvl8pPr>
            <a:lvl9pPr marL="4876312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D650F0-8AAD-48EF-B3D3-2345F45EF8B2}" type="slidenum">
              <a:rPr lang="pt-BR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B3DDCC-A5AA-4FD1-B372-9424E989D2BC}" type="slidenum">
              <a:rPr lang="pt-BR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20880732" y="1729128"/>
            <a:ext cx="6480519" cy="36861919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439175" y="1729128"/>
            <a:ext cx="19238379" cy="36861919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6A33422-2CED-4084-A0A2-878BA7696C06}" type="slidenum">
              <a:rPr lang="pt-BR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C96D8B-5E5D-4756-AFBB-3EBE1D3ED4DA}" type="slidenum">
              <a:rPr lang="pt-BR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75166" y="27761258"/>
            <a:ext cx="24480784" cy="8580021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275166" y="18309267"/>
            <a:ext cx="24480784" cy="9451991"/>
          </a:xfrm>
        </p:spPr>
        <p:txBody>
          <a:bodyPr anchor="b"/>
          <a:lstStyle>
            <a:lvl1pPr marL="0" indent="0">
              <a:buNone/>
              <a:defRPr sz="2666"/>
            </a:lvl1pPr>
            <a:lvl2pPr marL="609539" indent="0">
              <a:buNone/>
              <a:defRPr sz="2400"/>
            </a:lvl2pPr>
            <a:lvl3pPr marL="1219078" indent="0">
              <a:buNone/>
              <a:defRPr sz="2133"/>
            </a:lvl3pPr>
            <a:lvl4pPr marL="1828617" indent="0">
              <a:buNone/>
              <a:defRPr sz="1866"/>
            </a:lvl4pPr>
            <a:lvl5pPr marL="2438156" indent="0">
              <a:buNone/>
              <a:defRPr sz="1866"/>
            </a:lvl5pPr>
            <a:lvl6pPr marL="3047695" indent="0">
              <a:buNone/>
              <a:defRPr sz="1866"/>
            </a:lvl6pPr>
            <a:lvl7pPr marL="3657234" indent="0">
              <a:buNone/>
              <a:defRPr sz="1866"/>
            </a:lvl7pPr>
            <a:lvl8pPr marL="4266773" indent="0">
              <a:buNone/>
              <a:defRPr sz="1866"/>
            </a:lvl8pPr>
            <a:lvl9pPr marL="4876312" indent="0">
              <a:buNone/>
              <a:defRPr sz="1866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D877B64-938F-41A7-B468-783CF163B3B2}" type="slidenum">
              <a:rPr lang="pt-BR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439175" y="10080573"/>
            <a:ext cx="12859449" cy="2851047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6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4501801" y="10080573"/>
            <a:ext cx="12859449" cy="2851047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6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DF3C380-F25C-4E70-B099-B699EC5ADAC9}" type="slidenum">
              <a:rPr lang="pt-BR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439175" y="9669985"/>
            <a:ext cx="12726114" cy="402968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39" indent="0">
              <a:buNone/>
              <a:defRPr sz="2666" b="1"/>
            </a:lvl2pPr>
            <a:lvl3pPr marL="1219078" indent="0">
              <a:buNone/>
              <a:defRPr sz="2400" b="1"/>
            </a:lvl3pPr>
            <a:lvl4pPr marL="1828617" indent="0">
              <a:buNone/>
              <a:defRPr sz="2133" b="1"/>
            </a:lvl4pPr>
            <a:lvl5pPr marL="2438156" indent="0">
              <a:buNone/>
              <a:defRPr sz="2133" b="1"/>
            </a:lvl5pPr>
            <a:lvl6pPr marL="3047695" indent="0">
              <a:buNone/>
              <a:defRPr sz="2133" b="1"/>
            </a:lvl6pPr>
            <a:lvl7pPr marL="3657234" indent="0">
              <a:buNone/>
              <a:defRPr sz="2133" b="1"/>
            </a:lvl7pPr>
            <a:lvl8pPr marL="4266773" indent="0">
              <a:buNone/>
              <a:defRPr sz="2133" b="1"/>
            </a:lvl8pPr>
            <a:lvl9pPr marL="4876312" indent="0">
              <a:buNone/>
              <a:defRPr sz="2133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439175" y="13699675"/>
            <a:ext cx="12726114" cy="24891372"/>
          </a:xfrm>
        </p:spPr>
        <p:txBody>
          <a:bodyPr/>
          <a:lstStyle>
            <a:lvl1pPr>
              <a:defRPr sz="3200"/>
            </a:lvl1pPr>
            <a:lvl2pPr>
              <a:defRPr sz="2666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4630904" y="9669985"/>
            <a:ext cx="12730346" cy="402968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39" indent="0">
              <a:buNone/>
              <a:defRPr sz="2666" b="1"/>
            </a:lvl2pPr>
            <a:lvl3pPr marL="1219078" indent="0">
              <a:buNone/>
              <a:defRPr sz="2400" b="1"/>
            </a:lvl3pPr>
            <a:lvl4pPr marL="1828617" indent="0">
              <a:buNone/>
              <a:defRPr sz="2133" b="1"/>
            </a:lvl4pPr>
            <a:lvl5pPr marL="2438156" indent="0">
              <a:buNone/>
              <a:defRPr sz="2133" b="1"/>
            </a:lvl5pPr>
            <a:lvl6pPr marL="3047695" indent="0">
              <a:buNone/>
              <a:defRPr sz="2133" b="1"/>
            </a:lvl6pPr>
            <a:lvl7pPr marL="3657234" indent="0">
              <a:buNone/>
              <a:defRPr sz="2133" b="1"/>
            </a:lvl7pPr>
            <a:lvl8pPr marL="4266773" indent="0">
              <a:buNone/>
              <a:defRPr sz="2133" b="1"/>
            </a:lvl8pPr>
            <a:lvl9pPr marL="4876312" indent="0">
              <a:buNone/>
              <a:defRPr sz="2133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4630904" y="13699675"/>
            <a:ext cx="12730346" cy="24891372"/>
          </a:xfrm>
        </p:spPr>
        <p:txBody>
          <a:bodyPr/>
          <a:lstStyle>
            <a:lvl1pPr>
              <a:defRPr sz="3200"/>
            </a:lvl1pPr>
            <a:lvl2pPr>
              <a:defRPr sz="2666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11D1C0-6B5C-4B42-9BF5-9656ED25A1D6}" type="slidenum">
              <a:rPr lang="pt-BR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03E92E-70CD-434A-A365-47B3624C9D13}" type="slidenum">
              <a:rPr lang="pt-BR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BEBB076-EF90-42B2-B80B-DD7B17B5D866}" type="slidenum">
              <a:rPr lang="pt-BR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39175" y="1720661"/>
            <a:ext cx="9475273" cy="7318627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259425" y="1720662"/>
            <a:ext cx="16101825" cy="36870385"/>
          </a:xfrm>
        </p:spPr>
        <p:txBody>
          <a:bodyPr/>
          <a:lstStyle>
            <a:lvl1pPr>
              <a:defRPr sz="4266"/>
            </a:lvl1pPr>
            <a:lvl2pPr>
              <a:defRPr sz="3733"/>
            </a:lvl2pPr>
            <a:lvl3pPr>
              <a:defRPr sz="3200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439175" y="9039287"/>
            <a:ext cx="9475273" cy="29551759"/>
          </a:xfrm>
        </p:spPr>
        <p:txBody>
          <a:bodyPr/>
          <a:lstStyle>
            <a:lvl1pPr marL="0" indent="0">
              <a:buNone/>
              <a:defRPr sz="1866"/>
            </a:lvl1pPr>
            <a:lvl2pPr marL="609539" indent="0">
              <a:buNone/>
              <a:defRPr sz="1600"/>
            </a:lvl2pPr>
            <a:lvl3pPr marL="1219078" indent="0">
              <a:buNone/>
              <a:defRPr sz="1333"/>
            </a:lvl3pPr>
            <a:lvl4pPr marL="1828617" indent="0">
              <a:buNone/>
              <a:defRPr sz="1200"/>
            </a:lvl4pPr>
            <a:lvl5pPr marL="2438156" indent="0">
              <a:buNone/>
              <a:defRPr sz="1200"/>
            </a:lvl5pPr>
            <a:lvl6pPr marL="3047695" indent="0">
              <a:buNone/>
              <a:defRPr sz="1200"/>
            </a:lvl6pPr>
            <a:lvl7pPr marL="3657234" indent="0">
              <a:buNone/>
              <a:defRPr sz="1200"/>
            </a:lvl7pPr>
            <a:lvl8pPr marL="4266773" indent="0">
              <a:buNone/>
              <a:defRPr sz="1200"/>
            </a:lvl8pPr>
            <a:lvl9pPr marL="4876312" indent="0">
              <a:buNone/>
              <a:defRPr sz="12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7FA4729-5D1D-4D38-A25F-215095997037}" type="slidenum">
              <a:rPr lang="pt-BR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644529" y="30239601"/>
            <a:ext cx="17280678" cy="3570424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644529" y="3860375"/>
            <a:ext cx="17280678" cy="25919960"/>
          </a:xfrm>
        </p:spPr>
        <p:txBody>
          <a:bodyPr/>
          <a:lstStyle>
            <a:lvl1pPr marL="0" indent="0">
              <a:buNone/>
              <a:defRPr sz="4266"/>
            </a:lvl1pPr>
            <a:lvl2pPr marL="609539" indent="0">
              <a:buNone/>
              <a:defRPr sz="3733"/>
            </a:lvl2pPr>
            <a:lvl3pPr marL="1219078" indent="0">
              <a:buNone/>
              <a:defRPr sz="3200"/>
            </a:lvl3pPr>
            <a:lvl4pPr marL="1828617" indent="0">
              <a:buNone/>
              <a:defRPr sz="2666"/>
            </a:lvl4pPr>
            <a:lvl5pPr marL="2438156" indent="0">
              <a:buNone/>
              <a:defRPr sz="2666"/>
            </a:lvl5pPr>
            <a:lvl6pPr marL="3047695" indent="0">
              <a:buNone/>
              <a:defRPr sz="2666"/>
            </a:lvl6pPr>
            <a:lvl7pPr marL="3657234" indent="0">
              <a:buNone/>
              <a:defRPr sz="2666"/>
            </a:lvl7pPr>
            <a:lvl8pPr marL="4266773" indent="0">
              <a:buNone/>
              <a:defRPr sz="2666"/>
            </a:lvl8pPr>
            <a:lvl9pPr marL="4876312" indent="0">
              <a:buNone/>
              <a:defRPr sz="2666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644529" y="33810024"/>
            <a:ext cx="17280678" cy="5070974"/>
          </a:xfrm>
        </p:spPr>
        <p:txBody>
          <a:bodyPr/>
          <a:lstStyle>
            <a:lvl1pPr marL="0" indent="0">
              <a:buNone/>
              <a:defRPr sz="1866"/>
            </a:lvl1pPr>
            <a:lvl2pPr marL="609539" indent="0">
              <a:buNone/>
              <a:defRPr sz="1600"/>
            </a:lvl2pPr>
            <a:lvl3pPr marL="1219078" indent="0">
              <a:buNone/>
              <a:defRPr sz="1333"/>
            </a:lvl3pPr>
            <a:lvl4pPr marL="1828617" indent="0">
              <a:buNone/>
              <a:defRPr sz="1200"/>
            </a:lvl4pPr>
            <a:lvl5pPr marL="2438156" indent="0">
              <a:buNone/>
              <a:defRPr sz="1200"/>
            </a:lvl5pPr>
            <a:lvl6pPr marL="3047695" indent="0">
              <a:buNone/>
              <a:defRPr sz="1200"/>
            </a:lvl6pPr>
            <a:lvl7pPr marL="3657234" indent="0">
              <a:buNone/>
              <a:defRPr sz="1200"/>
            </a:lvl7pPr>
            <a:lvl8pPr marL="4266773" indent="0">
              <a:buNone/>
              <a:defRPr sz="1200"/>
            </a:lvl8pPr>
            <a:lvl9pPr marL="4876312" indent="0">
              <a:buNone/>
              <a:defRPr sz="12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B7DF24-3BB9-4DC6-A067-2A7C35CBC9DF}" type="slidenum">
              <a:rPr lang="pt-BR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39175" y="1729128"/>
            <a:ext cx="25922076" cy="7200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08610" tIns="154305" rIns="308610" bIns="1543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 estilo do título mestre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39175" y="10080573"/>
            <a:ext cx="25922076" cy="285104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08610" tIns="154305" rIns="308610" bIns="1543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439175" y="39340264"/>
            <a:ext cx="6721792" cy="3001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08610" tIns="154305" rIns="308610" bIns="154305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6266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9839300" y="39340264"/>
            <a:ext cx="9121828" cy="3001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08610" tIns="154305" rIns="308610" bIns="154305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6266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0639458" y="39340264"/>
            <a:ext cx="6721792" cy="3001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08610" tIns="154305" rIns="308610" bIns="154305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266"/>
            </a:lvl1pPr>
          </a:lstStyle>
          <a:p>
            <a:fld id="{9D20D27F-DE98-4825-9B81-BD19507AA243}" type="slidenum">
              <a:rPr lang="pt-BR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14389" rtl="0" eaLnBrk="0" fontAlgn="base" hangingPunct="0">
        <a:spcBef>
          <a:spcPct val="0"/>
        </a:spcBef>
        <a:spcAft>
          <a:spcPct val="0"/>
        </a:spcAft>
        <a:defRPr sz="19865">
          <a:solidFill>
            <a:schemeClr val="tx2"/>
          </a:solidFill>
          <a:latin typeface="+mj-lt"/>
          <a:ea typeface="+mj-ea"/>
          <a:cs typeface="+mj-cs"/>
        </a:defRPr>
      </a:lvl1pPr>
      <a:lvl2pPr algn="ctr" defTabSz="4114389" rtl="0" eaLnBrk="0" fontAlgn="base" hangingPunct="0">
        <a:spcBef>
          <a:spcPct val="0"/>
        </a:spcBef>
        <a:spcAft>
          <a:spcPct val="0"/>
        </a:spcAft>
        <a:defRPr sz="19865">
          <a:solidFill>
            <a:schemeClr val="tx2"/>
          </a:solidFill>
          <a:latin typeface="Arial" charset="0"/>
        </a:defRPr>
      </a:lvl2pPr>
      <a:lvl3pPr algn="ctr" defTabSz="4114389" rtl="0" eaLnBrk="0" fontAlgn="base" hangingPunct="0">
        <a:spcBef>
          <a:spcPct val="0"/>
        </a:spcBef>
        <a:spcAft>
          <a:spcPct val="0"/>
        </a:spcAft>
        <a:defRPr sz="19865">
          <a:solidFill>
            <a:schemeClr val="tx2"/>
          </a:solidFill>
          <a:latin typeface="Arial" charset="0"/>
        </a:defRPr>
      </a:lvl3pPr>
      <a:lvl4pPr algn="ctr" defTabSz="4114389" rtl="0" eaLnBrk="0" fontAlgn="base" hangingPunct="0">
        <a:spcBef>
          <a:spcPct val="0"/>
        </a:spcBef>
        <a:spcAft>
          <a:spcPct val="0"/>
        </a:spcAft>
        <a:defRPr sz="19865">
          <a:solidFill>
            <a:schemeClr val="tx2"/>
          </a:solidFill>
          <a:latin typeface="Arial" charset="0"/>
        </a:defRPr>
      </a:lvl4pPr>
      <a:lvl5pPr algn="ctr" defTabSz="4114389" rtl="0" eaLnBrk="0" fontAlgn="base" hangingPunct="0">
        <a:spcBef>
          <a:spcPct val="0"/>
        </a:spcBef>
        <a:spcAft>
          <a:spcPct val="0"/>
        </a:spcAft>
        <a:defRPr sz="19865">
          <a:solidFill>
            <a:schemeClr val="tx2"/>
          </a:solidFill>
          <a:latin typeface="Arial" charset="0"/>
        </a:defRPr>
      </a:lvl5pPr>
      <a:lvl6pPr marL="609539" algn="ctr" defTabSz="4114389" rtl="0" fontAlgn="base">
        <a:spcBef>
          <a:spcPct val="0"/>
        </a:spcBef>
        <a:spcAft>
          <a:spcPct val="0"/>
        </a:spcAft>
        <a:defRPr sz="19865">
          <a:solidFill>
            <a:schemeClr val="tx2"/>
          </a:solidFill>
          <a:latin typeface="Arial" charset="0"/>
        </a:defRPr>
      </a:lvl6pPr>
      <a:lvl7pPr marL="1219078" algn="ctr" defTabSz="4114389" rtl="0" fontAlgn="base">
        <a:spcBef>
          <a:spcPct val="0"/>
        </a:spcBef>
        <a:spcAft>
          <a:spcPct val="0"/>
        </a:spcAft>
        <a:defRPr sz="19865">
          <a:solidFill>
            <a:schemeClr val="tx2"/>
          </a:solidFill>
          <a:latin typeface="Arial" charset="0"/>
        </a:defRPr>
      </a:lvl7pPr>
      <a:lvl8pPr marL="1828617" algn="ctr" defTabSz="4114389" rtl="0" fontAlgn="base">
        <a:spcBef>
          <a:spcPct val="0"/>
        </a:spcBef>
        <a:spcAft>
          <a:spcPct val="0"/>
        </a:spcAft>
        <a:defRPr sz="19865">
          <a:solidFill>
            <a:schemeClr val="tx2"/>
          </a:solidFill>
          <a:latin typeface="Arial" charset="0"/>
        </a:defRPr>
      </a:lvl8pPr>
      <a:lvl9pPr marL="2438156" algn="ctr" defTabSz="4114389" rtl="0" fontAlgn="base">
        <a:spcBef>
          <a:spcPct val="0"/>
        </a:spcBef>
        <a:spcAft>
          <a:spcPct val="0"/>
        </a:spcAft>
        <a:defRPr sz="19865">
          <a:solidFill>
            <a:schemeClr val="tx2"/>
          </a:solidFill>
          <a:latin typeface="Arial" charset="0"/>
        </a:defRPr>
      </a:lvl9pPr>
    </p:titleStyle>
    <p:bodyStyle>
      <a:lvl1pPr marL="1542896" indent="-1542896" algn="l" defTabSz="4114389" rtl="0" eaLnBrk="0" fontAlgn="base" hangingPunct="0">
        <a:spcBef>
          <a:spcPct val="20000"/>
        </a:spcBef>
        <a:spcAft>
          <a:spcPct val="0"/>
        </a:spcAft>
        <a:buChar char="•"/>
        <a:defRPr sz="14399">
          <a:solidFill>
            <a:schemeClr val="tx1"/>
          </a:solidFill>
          <a:latin typeface="+mn-lt"/>
          <a:ea typeface="+mn-ea"/>
          <a:cs typeface="+mn-cs"/>
        </a:defRPr>
      </a:lvl1pPr>
      <a:lvl2pPr marL="3343999" indent="-1286805" algn="l" defTabSz="4114389" rtl="0" eaLnBrk="0" fontAlgn="base" hangingPunct="0">
        <a:spcBef>
          <a:spcPct val="20000"/>
        </a:spcBef>
        <a:spcAft>
          <a:spcPct val="0"/>
        </a:spcAft>
        <a:buChar char="–"/>
        <a:defRPr sz="12665">
          <a:solidFill>
            <a:schemeClr val="tx1"/>
          </a:solidFill>
          <a:latin typeface="+mn-lt"/>
        </a:defRPr>
      </a:lvl2pPr>
      <a:lvl3pPr marL="5142986" indent="-1028597" algn="l" defTabSz="4114389" rtl="0" eaLnBrk="0" fontAlgn="base" hangingPunct="0">
        <a:spcBef>
          <a:spcPct val="20000"/>
        </a:spcBef>
        <a:spcAft>
          <a:spcPct val="0"/>
        </a:spcAft>
        <a:buChar char="•"/>
        <a:defRPr sz="10799">
          <a:solidFill>
            <a:schemeClr val="tx1"/>
          </a:solidFill>
          <a:latin typeface="+mn-lt"/>
        </a:defRPr>
      </a:lvl3pPr>
      <a:lvl4pPr marL="7200180" indent="-1028597" algn="l" defTabSz="4114389" rtl="0" eaLnBrk="0" fontAlgn="base" hangingPunct="0">
        <a:spcBef>
          <a:spcPct val="20000"/>
        </a:spcBef>
        <a:spcAft>
          <a:spcPct val="0"/>
        </a:spcAft>
        <a:buChar char="–"/>
        <a:defRPr sz="9066">
          <a:solidFill>
            <a:schemeClr val="tx1"/>
          </a:solidFill>
          <a:latin typeface="+mn-lt"/>
        </a:defRPr>
      </a:lvl4pPr>
      <a:lvl5pPr marL="9257374" indent="-1028597" algn="l" defTabSz="4114389" rtl="0" eaLnBrk="0" fontAlgn="base" hangingPunct="0">
        <a:spcBef>
          <a:spcPct val="20000"/>
        </a:spcBef>
        <a:spcAft>
          <a:spcPct val="0"/>
        </a:spcAft>
        <a:buChar char="»"/>
        <a:defRPr sz="9066">
          <a:solidFill>
            <a:schemeClr val="tx1"/>
          </a:solidFill>
          <a:latin typeface="+mn-lt"/>
        </a:defRPr>
      </a:lvl5pPr>
      <a:lvl6pPr marL="9866913" indent="-1028597" algn="l" defTabSz="4114389" rtl="0" fontAlgn="base">
        <a:spcBef>
          <a:spcPct val="20000"/>
        </a:spcBef>
        <a:spcAft>
          <a:spcPct val="0"/>
        </a:spcAft>
        <a:buChar char="»"/>
        <a:defRPr sz="9066">
          <a:solidFill>
            <a:schemeClr val="tx1"/>
          </a:solidFill>
          <a:latin typeface="+mn-lt"/>
        </a:defRPr>
      </a:lvl6pPr>
      <a:lvl7pPr marL="10476452" indent="-1028597" algn="l" defTabSz="4114389" rtl="0" fontAlgn="base">
        <a:spcBef>
          <a:spcPct val="20000"/>
        </a:spcBef>
        <a:spcAft>
          <a:spcPct val="0"/>
        </a:spcAft>
        <a:buChar char="»"/>
        <a:defRPr sz="9066">
          <a:solidFill>
            <a:schemeClr val="tx1"/>
          </a:solidFill>
          <a:latin typeface="+mn-lt"/>
        </a:defRPr>
      </a:lvl7pPr>
      <a:lvl8pPr marL="11085991" indent="-1028597" algn="l" defTabSz="4114389" rtl="0" fontAlgn="base">
        <a:spcBef>
          <a:spcPct val="20000"/>
        </a:spcBef>
        <a:spcAft>
          <a:spcPct val="0"/>
        </a:spcAft>
        <a:buChar char="»"/>
        <a:defRPr sz="9066">
          <a:solidFill>
            <a:schemeClr val="tx1"/>
          </a:solidFill>
          <a:latin typeface="+mn-lt"/>
        </a:defRPr>
      </a:lvl8pPr>
      <a:lvl9pPr marL="11695530" indent="-1028597" algn="l" defTabSz="4114389" rtl="0" fontAlgn="base">
        <a:spcBef>
          <a:spcPct val="20000"/>
        </a:spcBef>
        <a:spcAft>
          <a:spcPct val="0"/>
        </a:spcAft>
        <a:buChar char="»"/>
        <a:defRPr sz="9066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39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78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17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56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695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34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73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12" algn="l" defTabSz="121907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F65B9183-D015-4EDA-BC8C-5077C4505C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017" y="-142547"/>
            <a:ext cx="29044442" cy="43343185"/>
          </a:xfrm>
          <a:prstGeom prst="rect">
            <a:avLst/>
          </a:prstGeom>
        </p:spPr>
      </p:pic>
      <p:sp>
        <p:nvSpPr>
          <p:cNvPr id="4100" name="Rectangle 6"/>
          <p:cNvSpPr>
            <a:spLocks noChangeArrowheads="1"/>
          </p:cNvSpPr>
          <p:nvPr/>
        </p:nvSpPr>
        <p:spPr bwMode="auto">
          <a:xfrm>
            <a:off x="-36734" y="2703684"/>
            <a:ext cx="28800425" cy="666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ctr" eaLnBrk="1" hangingPunct="1"/>
            <a:r>
              <a:rPr lang="pt-BR" sz="3733" b="1" dirty="0">
                <a:ea typeface="ＭＳ Ｐゴシック" pitchFamily="34" charset="-128"/>
                <a:cs typeface="Times New Roman" pitchFamily="18" charset="0"/>
              </a:rPr>
              <a:t>Adeilson Costa, Bruna Lira, Enzo </a:t>
            </a:r>
            <a:r>
              <a:rPr lang="pt-BR" sz="3733" b="1" dirty="0" err="1">
                <a:ea typeface="ＭＳ Ｐゴシック" pitchFamily="34" charset="-128"/>
                <a:cs typeface="Times New Roman" pitchFamily="18" charset="0"/>
              </a:rPr>
              <a:t>Sangiacomo</a:t>
            </a:r>
            <a:r>
              <a:rPr lang="pt-BR" sz="3733" b="1" dirty="0">
                <a:ea typeface="ＭＳ Ｐゴシック" pitchFamily="34" charset="-128"/>
                <a:cs typeface="Times New Roman" pitchFamily="18" charset="0"/>
              </a:rPr>
              <a:t>, Daniela Giacomo, Rafaela Coelho</a:t>
            </a:r>
          </a:p>
        </p:txBody>
      </p:sp>
      <p:sp>
        <p:nvSpPr>
          <p:cNvPr id="4102" name="TextBox 8"/>
          <p:cNvSpPr txBox="1">
            <a:spLocks noChangeArrowheads="1"/>
          </p:cNvSpPr>
          <p:nvPr/>
        </p:nvSpPr>
        <p:spPr bwMode="auto">
          <a:xfrm>
            <a:off x="92365" y="4708628"/>
            <a:ext cx="14002804" cy="8207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 defTabSz="1678349" eaLnBrk="1" hangingPunct="1">
              <a:lnSpc>
                <a:spcPct val="150000"/>
              </a:lnSpc>
            </a:pPr>
            <a:r>
              <a:rPr lang="pt-BR" sz="3600" b="1" dirty="0">
                <a:ea typeface="ＭＳ Ｐゴシック" pitchFamily="34" charset="-128"/>
              </a:rPr>
              <a:t>Sobre a equipe</a:t>
            </a:r>
          </a:p>
          <a:p>
            <a:pPr algn="just" defTabSz="1678349" eaLnBrk="1" hangingPunct="1">
              <a:lnSpc>
                <a:spcPts val="3000"/>
              </a:lnSpc>
              <a:spcAft>
                <a:spcPts val="1200"/>
              </a:spcAft>
            </a:pPr>
            <a:r>
              <a:rPr lang="pt-BR" sz="2400" dirty="0"/>
              <a:t>	</a:t>
            </a:r>
            <a:r>
              <a:rPr lang="pt-BR" sz="2670" dirty="0"/>
              <a:t>A equipe do </a:t>
            </a:r>
            <a:r>
              <a:rPr lang="pt-BR" sz="2670" dirty="0" err="1"/>
              <a:t>InovaTech</a:t>
            </a:r>
            <a:r>
              <a:rPr lang="pt-BR" sz="2670" dirty="0"/>
              <a:t> foi composta por integrantes com diferentes habilidades, que atuaram de forma colaborativa em todas as etapas do projeto.</a:t>
            </a:r>
          </a:p>
          <a:p>
            <a:pPr algn="just" defTabSz="1678349" eaLnBrk="1" hangingPunct="1">
              <a:lnSpc>
                <a:spcPts val="3000"/>
              </a:lnSpc>
              <a:spcAft>
                <a:spcPts val="1200"/>
              </a:spcAft>
            </a:pPr>
            <a:r>
              <a:rPr lang="pt-BR" sz="2670" dirty="0"/>
              <a:t>Enzo realizou parte das pesquisas iniciais, identificando problemas e propondo soluções, além de contribuir no design e no front-end.</a:t>
            </a:r>
          </a:p>
          <a:p>
            <a:pPr algn="just" defTabSz="1678349" eaLnBrk="1" hangingPunct="1">
              <a:lnSpc>
                <a:spcPts val="3000"/>
              </a:lnSpc>
              <a:spcAft>
                <a:spcPts val="1200"/>
              </a:spcAft>
            </a:pPr>
            <a:r>
              <a:rPr lang="pt-BR" sz="2670" dirty="0"/>
              <a:t>Adeilson e Daniela se dedicaram à etapa de pesquisa e implementação da inteligência artificial, estudando formas de aplicar técnicas de automação e análise de dados para melhorar a experiência do usuário e a eficiência do sistema.</a:t>
            </a:r>
          </a:p>
          <a:p>
            <a:pPr algn="just" defTabSz="1678349" eaLnBrk="1" hangingPunct="1">
              <a:lnSpc>
                <a:spcPts val="3000"/>
              </a:lnSpc>
              <a:spcAft>
                <a:spcPts val="1200"/>
              </a:spcAft>
            </a:pPr>
            <a:r>
              <a:rPr lang="pt-BR" sz="2670" dirty="0"/>
              <a:t>Rafaela atuou no desenvolvimento do front-</a:t>
            </a:r>
            <a:r>
              <a:rPr lang="pt-BR" sz="2670" dirty="0" err="1"/>
              <a:t>end</a:t>
            </a:r>
            <a:r>
              <a:rPr lang="pt-BR" sz="2670" dirty="0"/>
              <a:t>, </a:t>
            </a:r>
            <a:r>
              <a:rPr lang="pt-BR" sz="2670" dirty="0" err="1"/>
              <a:t>back-end</a:t>
            </a:r>
            <a:r>
              <a:rPr lang="pt-BR" sz="2670" dirty="0"/>
              <a:t> e do banco de dados, garantindo o correto funcionamento da estrutura lógica e a integração com o front-end.</a:t>
            </a:r>
          </a:p>
          <a:p>
            <a:pPr algn="just" defTabSz="1678349" eaLnBrk="1" hangingPunct="1">
              <a:lnSpc>
                <a:spcPts val="3000"/>
              </a:lnSpc>
              <a:spcAft>
                <a:spcPts val="1200"/>
              </a:spcAft>
            </a:pPr>
            <a:r>
              <a:rPr lang="pt-BR" sz="2670" dirty="0"/>
              <a:t>Bruna participou no desenvolvimento do front-</a:t>
            </a:r>
            <a:r>
              <a:rPr lang="pt-BR" sz="2670" dirty="0" err="1"/>
              <a:t>end</a:t>
            </a:r>
            <a:r>
              <a:rPr lang="pt-BR" sz="2670" dirty="0"/>
              <a:t> e do </a:t>
            </a:r>
            <a:r>
              <a:rPr lang="pt-BR" sz="2670" dirty="0" err="1"/>
              <a:t>back-end</a:t>
            </a:r>
            <a:r>
              <a:rPr lang="pt-BR" sz="2670" dirty="0"/>
              <a:t>, além de fazer a parte de design no </a:t>
            </a:r>
            <a:r>
              <a:rPr lang="pt-BR" sz="2670" dirty="0" err="1"/>
              <a:t>Figma</a:t>
            </a:r>
            <a:r>
              <a:rPr lang="pt-BR" sz="2670" dirty="0"/>
              <a:t> e a documentação geral do projeto, assegurando que todas as entregas fossem bem estruturadas e coerentes com os objetivos do </a:t>
            </a:r>
            <a:r>
              <a:rPr lang="pt-BR" sz="2670" dirty="0" err="1"/>
              <a:t>InovaTech</a:t>
            </a:r>
            <a:r>
              <a:rPr lang="pt-BR" sz="2670" dirty="0"/>
              <a:t>.</a:t>
            </a:r>
          </a:p>
          <a:p>
            <a:pPr algn="just" defTabSz="1678349" eaLnBrk="1" hangingPunct="1">
              <a:lnSpc>
                <a:spcPts val="3000"/>
              </a:lnSpc>
              <a:spcAft>
                <a:spcPts val="1200"/>
              </a:spcAft>
            </a:pPr>
            <a:r>
              <a:rPr lang="pt-BR" sz="2670" dirty="0"/>
              <a:t>Com a união das diferentes competências, o grupo conseguiu desenvolver uma solução completa, inovadora e alinhada às necessidades reais do mercado.</a:t>
            </a:r>
          </a:p>
          <a:p>
            <a:pPr algn="just" defTabSz="1678349" eaLnBrk="1" hangingPunct="1">
              <a:spcAft>
                <a:spcPts val="1200"/>
              </a:spcAft>
            </a:pPr>
            <a:endParaRPr lang="pt-BR" sz="2666" dirty="0"/>
          </a:p>
          <a:p>
            <a:pPr algn="just" defTabSz="1678349" eaLnBrk="1" hangingPunct="1">
              <a:spcAft>
                <a:spcPts val="1200"/>
              </a:spcAft>
            </a:pPr>
            <a:endParaRPr lang="pt-BR" sz="2666" dirty="0"/>
          </a:p>
        </p:txBody>
      </p:sp>
      <p:sp>
        <p:nvSpPr>
          <p:cNvPr id="4104" name="Rectangle 13"/>
          <p:cNvSpPr>
            <a:spLocks noChangeArrowheads="1"/>
          </p:cNvSpPr>
          <p:nvPr/>
        </p:nvSpPr>
        <p:spPr bwMode="auto">
          <a:xfrm>
            <a:off x="0" y="-669350"/>
            <a:ext cx="184731" cy="133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6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9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9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1148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9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1148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9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1148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9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1148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9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sz="8099">
              <a:latin typeface="Arial" panose="020B0604020202020204" pitchFamily="34" charset="0"/>
            </a:endParaRPr>
          </a:p>
        </p:txBody>
      </p:sp>
      <p:sp>
        <p:nvSpPr>
          <p:cNvPr id="410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295" y="1091039"/>
            <a:ext cx="27924315" cy="2258359"/>
          </a:xfrm>
        </p:spPr>
        <p:txBody>
          <a:bodyPr/>
          <a:lstStyle/>
          <a:p>
            <a:pPr eaLnBrk="1" hangingPunct="1"/>
            <a:r>
              <a:rPr lang="pt-BR" sz="5866" b="1" dirty="0" err="1"/>
              <a:t>InovaTech</a:t>
            </a:r>
            <a:r>
              <a:rPr lang="pt-BR" sz="5866" b="1" dirty="0"/>
              <a:t>	</a:t>
            </a:r>
          </a:p>
        </p:txBody>
      </p:sp>
      <p:sp>
        <p:nvSpPr>
          <p:cNvPr id="4109" name="Rectangle 14"/>
          <p:cNvSpPr>
            <a:spLocks noChangeArrowheads="1"/>
          </p:cNvSpPr>
          <p:nvPr/>
        </p:nvSpPr>
        <p:spPr bwMode="auto">
          <a:xfrm>
            <a:off x="1540883" y="288300"/>
            <a:ext cx="25809904" cy="161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411435" tIns="205717" rIns="411435" bIns="205717" anchor="ctr"/>
          <a:lstStyle/>
          <a:p>
            <a:pPr algn="ctr" eaLnBrk="1" hangingPunct="1"/>
            <a:r>
              <a:rPr lang="pt-BR" sz="7999" b="1" dirty="0">
                <a:solidFill>
                  <a:schemeClr val="bg1"/>
                </a:solidFill>
              </a:rPr>
              <a:t>Semana de Tecnologia FECAP 2025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6D4C09D9-51BE-953B-669D-23F72BD2F1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24791" y="4676787"/>
            <a:ext cx="14232102" cy="8674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 defTabSz="1678349" eaLnBrk="1" hangingPunct="1"/>
            <a:r>
              <a:rPr lang="pt-BR" sz="3600" b="1" dirty="0">
                <a:ea typeface="ＭＳ Ｐゴシック" pitchFamily="34" charset="-128"/>
              </a:rPr>
              <a:t>Problema a ser tratado</a:t>
            </a:r>
          </a:p>
          <a:p>
            <a:pPr marL="432000" algn="just" defTabSz="1678349" eaLnBrk="1" hangingPunct="1">
              <a:lnSpc>
                <a:spcPts val="4200"/>
              </a:lnSpc>
              <a:spcAft>
                <a:spcPts val="1200"/>
              </a:spcAft>
            </a:pPr>
            <a:r>
              <a:rPr lang="pt-BR" sz="2400" dirty="0"/>
              <a:t> </a:t>
            </a:r>
            <a:r>
              <a:rPr lang="pt-BR" sz="2666" dirty="0"/>
              <a:t>	Atualmente, muitos restaurantes e lanchonetes de pequeno e médio porte enfrentam dificuldades para gerenciar campanhas, analisar resultados e manter um relacionamento ativo com seus clientes. </a:t>
            </a:r>
          </a:p>
          <a:p>
            <a:pPr marL="432000" algn="just" defTabSz="1678349" eaLnBrk="1" hangingPunct="1">
              <a:lnSpc>
                <a:spcPts val="4200"/>
              </a:lnSpc>
              <a:spcAft>
                <a:spcPts val="1200"/>
              </a:spcAft>
            </a:pPr>
            <a:r>
              <a:rPr lang="pt-BR" sz="2666" dirty="0"/>
              <a:t>A Cannoli, parceira da </a:t>
            </a:r>
            <a:r>
              <a:rPr lang="pt-BR" sz="2666" dirty="0" err="1"/>
              <a:t>InovaTech</a:t>
            </a:r>
            <a:r>
              <a:rPr lang="pt-BR" sz="2666" dirty="0"/>
              <a:t>, atua nesse contexto oferecendo uma plataforma de automação e CRM, mas ainda enfrenta o desafio de lidar com restaurantes que não conseguem aproveitar totalmente seus dados. A falta de integração entre informações de vendas e relacionamento impede ações personalizadas e baseadas em evidências, resultando em campanhas genéricas, baixa fidelização e decisões intuitivas.</a:t>
            </a:r>
          </a:p>
          <a:p>
            <a:pPr marL="432000" algn="just" defTabSz="1678349" eaLnBrk="1" hangingPunct="1">
              <a:lnSpc>
                <a:spcPts val="4200"/>
              </a:lnSpc>
              <a:spcAft>
                <a:spcPts val="1200"/>
              </a:spcAft>
            </a:pPr>
            <a:r>
              <a:rPr lang="pt-BR" sz="2666" dirty="0"/>
              <a:t>Segundo a Abrasel (2024), mais de 60% dos pequenos negócios ainda utilizam métodos manuais para controle de clientes e promoções, o que limita a automação e o acompanhamento de desempenho. Dessa forma, a ausência de uma solução acessível e inteligente gera retrabalho operacional, queda nas vendas recorrentes e dificuldade em identificar oportunidades de crescimento.</a:t>
            </a:r>
          </a:p>
          <a:p>
            <a:pPr algn="just" defTabSz="1678349" eaLnBrk="1" hangingPunct="1">
              <a:spcAft>
                <a:spcPts val="1200"/>
              </a:spcAft>
            </a:pPr>
            <a:r>
              <a:rPr lang="pt-BR" sz="2666" dirty="0"/>
              <a:t>	</a:t>
            </a:r>
          </a:p>
        </p:txBody>
      </p:sp>
      <p:sp>
        <p:nvSpPr>
          <p:cNvPr id="7" name="TextBox 8">
            <a:extLst>
              <a:ext uri="{FF2B5EF4-FFF2-40B4-BE49-F238E27FC236}">
                <a16:creationId xmlns:a16="http://schemas.microsoft.com/office/drawing/2014/main" id="{C1758913-C53F-99C8-A545-3D8DE7E0ED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426" y="33875309"/>
            <a:ext cx="12406516" cy="7374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 defTabSz="1678349" eaLnBrk="1" hangingPunct="1"/>
            <a:r>
              <a:rPr lang="pt-BR" sz="3600" b="1" dirty="0">
                <a:ea typeface="ＭＳ Ｐゴシック" pitchFamily="34" charset="-128"/>
              </a:rPr>
              <a:t>Solução proposta</a:t>
            </a:r>
          </a:p>
          <a:p>
            <a:pPr algn="just"/>
            <a:r>
              <a:rPr lang="pt-BR" sz="3733" dirty="0"/>
              <a:t> </a:t>
            </a:r>
            <a:r>
              <a:rPr lang="pt-BR" sz="2666" dirty="0"/>
              <a:t>	O </a:t>
            </a:r>
            <a:r>
              <a:rPr lang="pt-BR" sz="2666" dirty="0" err="1"/>
              <a:t>InovaTech</a:t>
            </a:r>
            <a:r>
              <a:rPr lang="pt-BR" sz="2666" dirty="0"/>
              <a:t> propõe o desenvolvimento de uma plataforma inteligente de gestão comercial e relacionamento com clientes, voltada para restaurantes e lanchonetes de pequeno e médio porte.</a:t>
            </a:r>
            <a:br>
              <a:rPr lang="pt-BR" sz="2666" dirty="0"/>
            </a:br>
            <a:r>
              <a:rPr lang="pt-BR" sz="2666" dirty="0"/>
              <a:t>A solução oferece um painel administrativo (dashboard interativo) que reúne dados de vendas, campanhas e clientes em um único ambiente, permitindo visualização em tempo real e tomada de decisão baseada em dados.</a:t>
            </a:r>
          </a:p>
          <a:p>
            <a:pPr algn="just"/>
            <a:r>
              <a:rPr lang="pt-BR" sz="2666" dirty="0"/>
              <a:t>O sistema contará com um CRM integrado, que armazenará informações sobre o comportamento dos clientes e permitirá segmentar públicos, criar promoções personalizadas e acompanhar a eficácia das campanhas. Além disso, o </a:t>
            </a:r>
            <a:r>
              <a:rPr lang="pt-BR" sz="2666" dirty="0" err="1"/>
              <a:t>InovaTech</a:t>
            </a:r>
            <a:r>
              <a:rPr lang="pt-BR" sz="2666" dirty="0"/>
              <a:t> facilitará a automação de tarefas de marketing, reduzindo o retrabalho manual e aumentando a eficiência da gestão.</a:t>
            </a:r>
          </a:p>
          <a:p>
            <a:pPr algn="just"/>
            <a:r>
              <a:rPr lang="pt-BR" sz="2666" dirty="0"/>
              <a:t>Com isso, o projeto busca otimizar o desempenho comercial, fortalecer o relacionamento com os clientes e aumentar as vendas recorrentes, oferecendo uma solução acessível, intuitiva e escalável para negócios que desejam inovar sem depender de sistemas complexos ou caros.</a:t>
            </a:r>
          </a:p>
          <a:p>
            <a:pPr algn="just" defTabSz="1678349" eaLnBrk="1" hangingPunct="1">
              <a:spcAft>
                <a:spcPts val="1200"/>
              </a:spcAft>
            </a:pPr>
            <a:endParaRPr lang="pt-BR" sz="2666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A584AD84-C68C-68B6-E7C1-1D0E2FA735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40" y="3056747"/>
            <a:ext cx="29592614" cy="13551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1435" tIns="205717" rIns="411435" bIns="205717" numCol="1" anchor="ctr" anchorCtr="0" compatLnSpc="1">
            <a:prstTxWarp prst="textNoShape">
              <a:avLst/>
            </a:prstTxWarp>
          </a:bodyPr>
          <a:lstStyle>
            <a:lvl1pPr algn="ctr" defTabSz="3086100" rtl="0" eaLnBrk="0" fontAlgn="base" hangingPunct="0">
              <a:spcBef>
                <a:spcPct val="0"/>
              </a:spcBef>
              <a:spcAft>
                <a:spcPct val="0"/>
              </a:spcAft>
              <a:defRPr sz="149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defTabSz="3086100" rtl="0" eaLnBrk="0" fontAlgn="base" hangingPunct="0">
              <a:spcBef>
                <a:spcPct val="0"/>
              </a:spcBef>
              <a:spcAft>
                <a:spcPct val="0"/>
              </a:spcAft>
              <a:defRPr sz="14900">
                <a:solidFill>
                  <a:schemeClr val="tx2"/>
                </a:solidFill>
                <a:latin typeface="Arial" charset="0"/>
              </a:defRPr>
            </a:lvl2pPr>
            <a:lvl3pPr algn="ctr" defTabSz="3086100" rtl="0" eaLnBrk="0" fontAlgn="base" hangingPunct="0">
              <a:spcBef>
                <a:spcPct val="0"/>
              </a:spcBef>
              <a:spcAft>
                <a:spcPct val="0"/>
              </a:spcAft>
              <a:defRPr sz="14900">
                <a:solidFill>
                  <a:schemeClr val="tx2"/>
                </a:solidFill>
                <a:latin typeface="Arial" charset="0"/>
              </a:defRPr>
            </a:lvl3pPr>
            <a:lvl4pPr algn="ctr" defTabSz="3086100" rtl="0" eaLnBrk="0" fontAlgn="base" hangingPunct="0">
              <a:spcBef>
                <a:spcPct val="0"/>
              </a:spcBef>
              <a:spcAft>
                <a:spcPct val="0"/>
              </a:spcAft>
              <a:defRPr sz="14900">
                <a:solidFill>
                  <a:schemeClr val="tx2"/>
                </a:solidFill>
                <a:latin typeface="Arial" charset="0"/>
              </a:defRPr>
            </a:lvl4pPr>
            <a:lvl5pPr algn="ctr" defTabSz="3086100" rtl="0" eaLnBrk="0" fontAlgn="base" hangingPunct="0">
              <a:spcBef>
                <a:spcPct val="0"/>
              </a:spcBef>
              <a:spcAft>
                <a:spcPct val="0"/>
              </a:spcAft>
              <a:defRPr sz="14900">
                <a:solidFill>
                  <a:schemeClr val="tx2"/>
                </a:solidFill>
                <a:latin typeface="Arial" charset="0"/>
              </a:defRPr>
            </a:lvl5pPr>
            <a:lvl6pPr marL="457200" algn="ctr" defTabSz="3086100" rtl="0" fontAlgn="base">
              <a:spcBef>
                <a:spcPct val="0"/>
              </a:spcBef>
              <a:spcAft>
                <a:spcPct val="0"/>
              </a:spcAft>
              <a:defRPr sz="14900">
                <a:solidFill>
                  <a:schemeClr val="tx2"/>
                </a:solidFill>
                <a:latin typeface="Arial" charset="0"/>
              </a:defRPr>
            </a:lvl6pPr>
            <a:lvl7pPr marL="914400" algn="ctr" defTabSz="3086100" rtl="0" fontAlgn="base">
              <a:spcBef>
                <a:spcPct val="0"/>
              </a:spcBef>
              <a:spcAft>
                <a:spcPct val="0"/>
              </a:spcAft>
              <a:defRPr sz="14900">
                <a:solidFill>
                  <a:schemeClr val="tx2"/>
                </a:solidFill>
                <a:latin typeface="Arial" charset="0"/>
              </a:defRPr>
            </a:lvl7pPr>
            <a:lvl8pPr marL="1371600" algn="ctr" defTabSz="3086100" rtl="0" fontAlgn="base">
              <a:spcBef>
                <a:spcPct val="0"/>
              </a:spcBef>
              <a:spcAft>
                <a:spcPct val="0"/>
              </a:spcAft>
              <a:defRPr sz="14900">
                <a:solidFill>
                  <a:schemeClr val="tx2"/>
                </a:solidFill>
                <a:latin typeface="Arial" charset="0"/>
              </a:defRPr>
            </a:lvl8pPr>
            <a:lvl9pPr marL="1828800" algn="ctr" defTabSz="3086100" rtl="0" fontAlgn="base">
              <a:spcBef>
                <a:spcPct val="0"/>
              </a:spcBef>
              <a:spcAft>
                <a:spcPct val="0"/>
              </a:spcAft>
              <a:defRPr sz="149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sz="2666" b="1" kern="0" dirty="0"/>
              <a:t>Aimar Lopes, Ronaldo Araujo, Eduardo </a:t>
            </a:r>
            <a:r>
              <a:rPr lang="pt-BR" sz="2666" b="1" kern="0" dirty="0" err="1"/>
              <a:t>Savino</a:t>
            </a:r>
            <a:r>
              <a:rPr lang="pt-BR" sz="2666" b="1" kern="0" dirty="0"/>
              <a:t>, Edson Barbero e Lucy Mari </a:t>
            </a:r>
            <a:r>
              <a:rPr lang="pt-BR" sz="2666" b="1" kern="0" dirty="0" err="1"/>
              <a:t>Tabuti</a:t>
            </a:r>
            <a:endParaRPr lang="pt-BR" sz="5866" b="1" kern="0" dirty="0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AE19C662-D68A-6035-2E4C-978100FAE8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53917" y="33919026"/>
            <a:ext cx="14804976" cy="701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 defTabSz="1678349" eaLnBrk="1" hangingPunct="1"/>
            <a:r>
              <a:rPr lang="pt-BR" sz="3600" b="1" dirty="0">
                <a:ea typeface="ＭＳ Ｐゴシック" pitchFamily="34" charset="-128"/>
              </a:rPr>
              <a:t>Futuro do projeto</a:t>
            </a:r>
          </a:p>
          <a:p>
            <a:pPr algn="just" defTabSz="1678349" eaLnBrk="1" hangingPunct="1">
              <a:spcAft>
                <a:spcPts val="1200"/>
              </a:spcAft>
            </a:pPr>
            <a:r>
              <a:rPr lang="pt-BR" sz="3733" dirty="0"/>
              <a:t> </a:t>
            </a:r>
            <a:r>
              <a:rPr lang="pt-BR" sz="2666" dirty="0"/>
              <a:t>	  O </a:t>
            </a:r>
            <a:r>
              <a:rPr lang="pt-BR" sz="2666" dirty="0" err="1"/>
              <a:t>InovaTech</a:t>
            </a:r>
            <a:r>
              <a:rPr lang="pt-BR" sz="2666" dirty="0"/>
              <a:t> pretende evoluir para uma plataforma completa de gestão e inteligência de negócios voltada ao setor alimentício. Nos próximos estágios, o projeto buscará ampliar suas funcionalidades, incluindo a integração com maquininhas de pagamento, o uso de inteligência artificial para gerar recomendações automáticas de campanhas e metas, além da criação de um aplicativo mobile para facilitar o acesso dos gestores e colaboradores.</a:t>
            </a:r>
          </a:p>
          <a:p>
            <a:pPr algn="just" defTabSz="1678349" eaLnBrk="1" hangingPunct="1">
              <a:spcAft>
                <a:spcPts val="1200"/>
              </a:spcAft>
            </a:pPr>
            <a:r>
              <a:rPr lang="pt-BR" sz="2666" dirty="0"/>
              <a:t>Para viabilizar essa expansão, será necessário investimento em infraestrutura tecnológica, como servidores em nuvem, licenças de software e melhorias de segurança, além do apoio de parcerias com restaurantes e empresas de tecnologia.</a:t>
            </a:r>
          </a:p>
          <a:p>
            <a:pPr algn="just" defTabSz="1678349" eaLnBrk="1" hangingPunct="1">
              <a:spcAft>
                <a:spcPts val="1200"/>
              </a:spcAft>
            </a:pPr>
            <a:r>
              <a:rPr lang="pt-BR" sz="2666" dirty="0"/>
              <a:t>O custo estimado das próximas fases envolve recursos para hospedagem, desenvolvimento e manutenção contínua, priorizando a escalabilidade e acessibilidade da solução.</a:t>
            </a:r>
            <a:br>
              <a:rPr lang="pt-BR" sz="2666" dirty="0"/>
            </a:br>
            <a:r>
              <a:rPr lang="pt-BR" sz="2666" dirty="0"/>
              <a:t>Com essas melhorias, o </a:t>
            </a:r>
            <a:r>
              <a:rPr lang="pt-BR" sz="2666" dirty="0" err="1"/>
              <a:t>InovaTech</a:t>
            </a:r>
            <a:r>
              <a:rPr lang="pt-BR" sz="2666" dirty="0"/>
              <a:t> tem potencial para se tornar uma referência em inovação e automação para o setor gastronômico, contribuindo para o crescimento sustentável de pequenos e médios empreendedores.</a:t>
            </a:r>
          </a:p>
          <a:p>
            <a:pPr algn="just" defTabSz="1678349" eaLnBrk="1" hangingPunct="1">
              <a:spcAft>
                <a:spcPts val="1200"/>
              </a:spcAft>
            </a:pPr>
            <a:endParaRPr lang="pt-BR" sz="2666" dirty="0"/>
          </a:p>
        </p:txBody>
      </p:sp>
      <p:sp>
        <p:nvSpPr>
          <p:cNvPr id="29" name="TextBox 8">
            <a:extLst>
              <a:ext uri="{FF2B5EF4-FFF2-40B4-BE49-F238E27FC236}">
                <a16:creationId xmlns:a16="http://schemas.microsoft.com/office/drawing/2014/main" id="{22108886-71AE-7425-406A-CC03C41D86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03959" y="12433256"/>
            <a:ext cx="12868819" cy="1569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1678349" eaLnBrk="1" hangingPunct="1"/>
            <a:r>
              <a:rPr lang="pt-BR" sz="5866" b="1" dirty="0">
                <a:ea typeface="ＭＳ Ｐゴシック" pitchFamily="34" charset="-128"/>
              </a:rPr>
              <a:t>Imagens e ferramentas do Projeto</a:t>
            </a:r>
          </a:p>
          <a:p>
            <a:pPr algn="just" defTabSz="1678349" eaLnBrk="1" hangingPunct="1">
              <a:spcAft>
                <a:spcPts val="1200"/>
              </a:spcAft>
            </a:pPr>
            <a:r>
              <a:rPr lang="pt-BR" sz="3733" dirty="0"/>
              <a:t> </a:t>
            </a:r>
            <a:r>
              <a:rPr lang="pt-BR" sz="2666" dirty="0"/>
              <a:t>	</a:t>
            </a:r>
          </a:p>
        </p:txBody>
      </p:sp>
      <p:pic>
        <p:nvPicPr>
          <p:cNvPr id="5" name="Imagem 4" descr="Uma imagem contendo óculos&#10;&#10;O conteúdo gerado por IA pode estar incorreto.">
            <a:extLst>
              <a:ext uri="{FF2B5EF4-FFF2-40B4-BE49-F238E27FC236}">
                <a16:creationId xmlns:a16="http://schemas.microsoft.com/office/drawing/2014/main" id="{C56C1960-665E-2EB7-EDC1-1EBC9CE69C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8" y="40494665"/>
            <a:ext cx="3095947" cy="3115297"/>
          </a:xfrm>
          <a:prstGeom prst="rect">
            <a:avLst/>
          </a:prstGeom>
        </p:spPr>
      </p:pic>
      <p:pic>
        <p:nvPicPr>
          <p:cNvPr id="10" name="Imagem 9" descr="Uma imagem contendo óculos, caneca&#10;&#10;O conteúdo gerado por IA pode estar incorreto.">
            <a:extLst>
              <a:ext uri="{FF2B5EF4-FFF2-40B4-BE49-F238E27FC236}">
                <a16:creationId xmlns:a16="http://schemas.microsoft.com/office/drawing/2014/main" id="{55769E50-5B5D-08C0-E78D-9BA4C95476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1752" y="40382747"/>
            <a:ext cx="3095945" cy="3105591"/>
          </a:xfrm>
          <a:prstGeom prst="rect">
            <a:avLst/>
          </a:prstGeom>
        </p:spPr>
      </p:pic>
      <p:pic>
        <p:nvPicPr>
          <p:cNvPr id="15" name="Imagem 14" descr="Uma imagem contendo Ícone&#10;&#10;O conteúdo gerado por IA pode estar incorreto.">
            <a:extLst>
              <a:ext uri="{FF2B5EF4-FFF2-40B4-BE49-F238E27FC236}">
                <a16:creationId xmlns:a16="http://schemas.microsoft.com/office/drawing/2014/main" id="{31366770-2457-D40F-603F-BB4428389EC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6784" y="13750393"/>
            <a:ext cx="2628133" cy="1971099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B5A56C5D-490F-DD3D-4A80-0D2CBC113EB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247813" y="214471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D743ECD3-2F32-1C6D-9878-92844F4578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767" y="13526759"/>
            <a:ext cx="11976743" cy="5601441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353404B5-612F-754D-02AA-ED282053EB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7229" y="19329373"/>
            <a:ext cx="11976743" cy="6883404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77479D79-248B-AD54-3EB7-26AE20A4CC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7092" y="26413950"/>
            <a:ext cx="12039796" cy="7153725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7CD953DF-AADA-E8D8-6FFF-92AE09823BC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531147" y="19329374"/>
            <a:ext cx="14232102" cy="6883404"/>
          </a:xfrm>
          <a:prstGeom prst="rect">
            <a:avLst/>
          </a:prstGeom>
        </p:spPr>
      </p:pic>
      <p:sp>
        <p:nvSpPr>
          <p:cNvPr id="32" name="AutoShape 6" descr="Imagem gerada">
            <a:extLst>
              <a:ext uri="{FF2B5EF4-FFF2-40B4-BE49-F238E27FC236}">
                <a16:creationId xmlns:a16="http://schemas.microsoft.com/office/drawing/2014/main" id="{6BE92834-D07A-9D99-E0B0-C3387B9EDB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400213" y="21599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33" name="AutoShape 8">
            <a:extLst>
              <a:ext uri="{FF2B5EF4-FFF2-40B4-BE49-F238E27FC236}">
                <a16:creationId xmlns:a16="http://schemas.microsoft.com/office/drawing/2014/main" id="{0E6574CF-4D0A-A3FB-91F3-7B9A902722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855230" y="1818480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5" name="Imagem 34">
            <a:extLst>
              <a:ext uri="{FF2B5EF4-FFF2-40B4-BE49-F238E27FC236}">
                <a16:creationId xmlns:a16="http://schemas.microsoft.com/office/drawing/2014/main" id="{8C830944-7C40-1948-CB92-4A9808E01EB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flipV="1">
            <a:off x="13995513" y="16321526"/>
            <a:ext cx="2231792" cy="2231792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C9A203D2-DDDF-EC97-6CEE-231461E1D0A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551903" y="13364830"/>
            <a:ext cx="3124543" cy="3124543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65497C2F-7F89-3F7C-3FD5-13899901FAB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5401612" y="13228929"/>
            <a:ext cx="2837894" cy="2837894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E930CC97-B0C5-32F3-BBFA-C7EEBBD18A5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613051" y="14846281"/>
            <a:ext cx="5236060" cy="5355840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0122134F-E6CF-D7E5-F3FD-6B078783674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1392840" y="12992979"/>
            <a:ext cx="3604124" cy="3604124"/>
          </a:xfrm>
          <a:prstGeom prst="rect">
            <a:avLst/>
          </a:prstGeom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05B0DBDE-F08B-B1AC-693C-5320459BD95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1971627" y="16114174"/>
            <a:ext cx="2939834" cy="2939834"/>
          </a:xfrm>
          <a:prstGeom prst="rect">
            <a:avLst/>
          </a:prstGeom>
        </p:spPr>
      </p:pic>
      <p:pic>
        <p:nvPicPr>
          <p:cNvPr id="1046" name="Picture 22" descr="Logo do Chart.js com gráfico colorido">
            <a:extLst>
              <a:ext uri="{FF2B5EF4-FFF2-40B4-BE49-F238E27FC236}">
                <a16:creationId xmlns:a16="http://schemas.microsoft.com/office/drawing/2014/main" id="{A302B907-44B2-821B-F478-281A2302E2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23468" y="15040958"/>
            <a:ext cx="3728663" cy="372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4194372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sign padrã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0861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6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0861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6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sign padrã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5364877AF745B4281652B53F43C594A" ma:contentTypeVersion="15" ma:contentTypeDescription="Crie um novo documento." ma:contentTypeScope="" ma:versionID="440a6fbbcbce65e3f8e2bed610644788">
  <xsd:schema xmlns:xsd="http://www.w3.org/2001/XMLSchema" xmlns:xs="http://www.w3.org/2001/XMLSchema" xmlns:p="http://schemas.microsoft.com/office/2006/metadata/properties" xmlns:ns2="1d2798d9-1030-4cc5-be7b-200f9e628651" xmlns:ns3="8ca2a57e-8138-4b57-956a-eb6e2c7049cc" targetNamespace="http://schemas.microsoft.com/office/2006/metadata/properties" ma:root="true" ma:fieldsID="3ff20d9b6411658b7762fa2c08d7e1af" ns2:_="" ns3:_="">
    <xsd:import namespace="1d2798d9-1030-4cc5-be7b-200f9e628651"/>
    <xsd:import namespace="8ca2a57e-8138-4b57-956a-eb6e2c7049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lcf76f155ced4ddcb4097134ff3c332f" minOccurs="0"/>
                <xsd:element ref="ns2:TaxCatchAll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2798d9-1030-4cc5-be7b-200f9e62865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e2adbafb-c224-4d2e-8ca4-b5c3cc77204d}" ma:internalName="TaxCatchAll" ma:showField="CatchAllData" ma:web="1d2798d9-1030-4cc5-be7b-200f9e62865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a2a57e-8138-4b57-956a-eb6e2c7049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Marcações de imagem" ma:readOnly="false" ma:fieldId="{5cf76f15-5ced-4ddc-b409-7134ff3c332f}" ma:taxonomyMulti="true" ma:sspId="aeda4b81-a95b-4c43-add2-24b94db42d7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ca2a57e-8138-4b57-956a-eb6e2c7049cc">
      <Terms xmlns="http://schemas.microsoft.com/office/infopath/2007/PartnerControls"/>
    </lcf76f155ced4ddcb4097134ff3c332f>
    <TaxCatchAll xmlns="1d2798d9-1030-4cc5-be7b-200f9e628651" xsi:nil="true"/>
  </documentManagement>
</p:properties>
</file>

<file path=customXml/itemProps1.xml><?xml version="1.0" encoding="utf-8"?>
<ds:datastoreItem xmlns:ds="http://schemas.openxmlformats.org/officeDocument/2006/customXml" ds:itemID="{20511531-72C6-41EA-909D-35A50B0891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583F25-0BD0-426F-9D18-6079E5A027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d2798d9-1030-4cc5-be7b-200f9e628651"/>
    <ds:schemaRef ds:uri="8ca2a57e-8138-4b57-956a-eb6e2c7049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580D08-C850-4D98-9BB0-6190D1509D8A}">
  <ds:schemaRefs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1d2798d9-1030-4cc5-be7b-200f9e628651"/>
    <ds:schemaRef ds:uri="http://purl.org/dc/terms/"/>
    <ds:schemaRef ds:uri="http://purl.org/dc/dcmitype/"/>
    <ds:schemaRef ds:uri="http://www.w3.org/XML/1998/namespace"/>
    <ds:schemaRef ds:uri="8ca2a57e-8138-4b57-956a-eb6e2c7049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763</TotalTime>
  <Words>725</Words>
  <Application>Microsoft Office PowerPoint</Application>
  <PresentationFormat>Personalizar</PresentationFormat>
  <Paragraphs>27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ＭＳ Ｐゴシック</vt:lpstr>
      <vt:lpstr>Arial</vt:lpstr>
      <vt:lpstr>Calibri</vt:lpstr>
      <vt:lpstr>Design padrão</vt:lpstr>
      <vt:lpstr>InovaTech 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Jr</dc:creator>
  <cp:lastModifiedBy>Bruna Curralo 24025837</cp:lastModifiedBy>
  <cp:revision>51</cp:revision>
  <dcterms:created xsi:type="dcterms:W3CDTF">2006-11-04T15:46:42Z</dcterms:created>
  <dcterms:modified xsi:type="dcterms:W3CDTF">2025-11-03T21:06:35Z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0x01010045364877AF745B4281652B53F43C594A</vt:lpwstr>
  </property>
</Properties>
</file>

<file path=docProps/thumbnail.jpeg>
</file>